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62" r:id="rId2"/>
    <p:sldId id="258" r:id="rId3"/>
    <p:sldId id="256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7"/>
    <p:restoredTop sz="94703"/>
  </p:normalViewPr>
  <p:slideViewPr>
    <p:cSldViewPr snapToGrid="0">
      <p:cViewPr varScale="1">
        <p:scale>
          <a:sx n="96" d="100"/>
          <a:sy n="96" d="100"/>
        </p:scale>
        <p:origin x="200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F8021D-5BBD-F746-8A94-20119C8F1024}" type="doc">
      <dgm:prSet loTypeId="urn:microsoft.com/office/officeart/2005/8/layout/hChevron3" loCatId="" qsTypeId="urn:microsoft.com/office/officeart/2005/8/quickstyle/simple1" qsCatId="simple" csTypeId="urn:microsoft.com/office/officeart/2005/8/colors/accent2_1" csCatId="accent2" phldr="1"/>
      <dgm:spPr/>
    </dgm:pt>
    <dgm:pt modelId="{86E3BC56-8F2F-6E4B-B1FF-55D67EC8229A}">
      <dgm:prSet phldrT="[Text]"/>
      <dgm:spPr/>
      <dgm:t>
        <a:bodyPr/>
        <a:lstStyle/>
        <a:p>
          <a:r>
            <a:rPr lang="en-US" dirty="0"/>
            <a:t>Defined radar is set. </a:t>
          </a:r>
        </a:p>
        <a:p>
          <a:r>
            <a:rPr lang="en-US" dirty="0" err="1"/>
            <a:t>eg.</a:t>
          </a:r>
          <a:r>
            <a:rPr lang="en-US" dirty="0"/>
            <a:t>, 1/2 mile radius from parent location in a situation where a child is playing in the neighborhood </a:t>
          </a:r>
        </a:p>
      </dgm:t>
    </dgm:pt>
    <dgm:pt modelId="{3073C974-52A3-024E-9402-BC26CF186EC3}" type="parTrans" cxnId="{3EB6C855-A401-024C-A265-305830A8950A}">
      <dgm:prSet/>
      <dgm:spPr/>
      <dgm:t>
        <a:bodyPr/>
        <a:lstStyle/>
        <a:p>
          <a:endParaRPr lang="en-US"/>
        </a:p>
      </dgm:t>
    </dgm:pt>
    <dgm:pt modelId="{B0ADDA55-8C89-304B-8EBA-39F415C02468}" type="sibTrans" cxnId="{3EB6C855-A401-024C-A265-305830A8950A}">
      <dgm:prSet/>
      <dgm:spPr/>
      <dgm:t>
        <a:bodyPr/>
        <a:lstStyle/>
        <a:p>
          <a:endParaRPr lang="en-US"/>
        </a:p>
      </dgm:t>
    </dgm:pt>
    <dgm:pt modelId="{7DC4AE92-8FDA-CB4C-BC9D-F14C43D553AA}">
      <dgm:prSet phldrT="[Text]"/>
      <dgm:spPr/>
      <dgm:t>
        <a:bodyPr/>
        <a:lstStyle/>
        <a:p>
          <a:r>
            <a:rPr lang="en-US" dirty="0"/>
            <a:t>Child device sends location update to database continuously </a:t>
          </a:r>
        </a:p>
      </dgm:t>
    </dgm:pt>
    <dgm:pt modelId="{6A0FBA3B-092A-8346-B58D-44B3A940A76C}" type="parTrans" cxnId="{007A7DD0-43AC-4047-9943-225A0D749663}">
      <dgm:prSet/>
      <dgm:spPr/>
      <dgm:t>
        <a:bodyPr/>
        <a:lstStyle/>
        <a:p>
          <a:endParaRPr lang="en-US"/>
        </a:p>
      </dgm:t>
    </dgm:pt>
    <dgm:pt modelId="{B29FD8F2-B68A-ED42-8D74-10D3C03E3425}" type="sibTrans" cxnId="{007A7DD0-43AC-4047-9943-225A0D749663}">
      <dgm:prSet/>
      <dgm:spPr/>
      <dgm:t>
        <a:bodyPr/>
        <a:lstStyle/>
        <a:p>
          <a:endParaRPr lang="en-US"/>
        </a:p>
      </dgm:t>
    </dgm:pt>
    <dgm:pt modelId="{BA65311A-AE40-A942-885D-1046E044A4A0}">
      <dgm:prSet phldrT="[Text]"/>
      <dgm:spPr/>
      <dgm:t>
        <a:bodyPr/>
        <a:lstStyle/>
        <a:p>
          <a:r>
            <a:rPr lang="en-US" dirty="0"/>
            <a:t>Parent device receives an alert if the child location is out of the set radar</a:t>
          </a:r>
        </a:p>
      </dgm:t>
    </dgm:pt>
    <dgm:pt modelId="{174F8EF2-ACDC-794C-BD2B-0EDBE1A980DB}" type="parTrans" cxnId="{E9C8D94B-E7BD-6C41-B463-D6CC43935550}">
      <dgm:prSet/>
      <dgm:spPr/>
      <dgm:t>
        <a:bodyPr/>
        <a:lstStyle/>
        <a:p>
          <a:endParaRPr lang="en-US"/>
        </a:p>
      </dgm:t>
    </dgm:pt>
    <dgm:pt modelId="{B013C23C-CEFB-CC44-9824-1BD781602DAB}" type="sibTrans" cxnId="{E9C8D94B-E7BD-6C41-B463-D6CC43935550}">
      <dgm:prSet/>
      <dgm:spPr/>
      <dgm:t>
        <a:bodyPr/>
        <a:lstStyle/>
        <a:p>
          <a:endParaRPr lang="en-US"/>
        </a:p>
      </dgm:t>
    </dgm:pt>
    <dgm:pt modelId="{06D37CD6-9850-2D4B-A8C9-387D0E5205E6}" type="pres">
      <dgm:prSet presAssocID="{26F8021D-5BBD-F746-8A94-20119C8F1024}" presName="Name0" presStyleCnt="0">
        <dgm:presLayoutVars>
          <dgm:dir/>
          <dgm:resizeHandles val="exact"/>
        </dgm:presLayoutVars>
      </dgm:prSet>
      <dgm:spPr/>
    </dgm:pt>
    <dgm:pt modelId="{D7F7DDDA-682F-314D-B8B4-7BE419C7133F}" type="pres">
      <dgm:prSet presAssocID="{86E3BC56-8F2F-6E4B-B1FF-55D67EC8229A}" presName="parTxOnly" presStyleLbl="node1" presStyleIdx="0" presStyleCnt="3">
        <dgm:presLayoutVars>
          <dgm:bulletEnabled val="1"/>
        </dgm:presLayoutVars>
      </dgm:prSet>
      <dgm:spPr/>
    </dgm:pt>
    <dgm:pt modelId="{A818C45F-85C1-D949-BFD9-24C62AED240E}" type="pres">
      <dgm:prSet presAssocID="{B0ADDA55-8C89-304B-8EBA-39F415C02468}" presName="parSpace" presStyleCnt="0"/>
      <dgm:spPr/>
    </dgm:pt>
    <dgm:pt modelId="{B66FF9E8-B959-424C-B65D-73C07BC1D1F4}" type="pres">
      <dgm:prSet presAssocID="{7DC4AE92-8FDA-CB4C-BC9D-F14C43D553AA}" presName="parTxOnly" presStyleLbl="node1" presStyleIdx="1" presStyleCnt="3">
        <dgm:presLayoutVars>
          <dgm:bulletEnabled val="1"/>
        </dgm:presLayoutVars>
      </dgm:prSet>
      <dgm:spPr/>
    </dgm:pt>
    <dgm:pt modelId="{267E4113-69DB-054B-9410-E378D395423F}" type="pres">
      <dgm:prSet presAssocID="{B29FD8F2-B68A-ED42-8D74-10D3C03E3425}" presName="parSpace" presStyleCnt="0"/>
      <dgm:spPr/>
    </dgm:pt>
    <dgm:pt modelId="{40D43D8B-ED98-884B-8B92-710099D27DFC}" type="pres">
      <dgm:prSet presAssocID="{BA65311A-AE40-A942-885D-1046E044A4A0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DE67E037-FBD5-464F-943D-6673BA5F97ED}" type="presOf" srcId="{BA65311A-AE40-A942-885D-1046E044A4A0}" destId="{40D43D8B-ED98-884B-8B92-710099D27DFC}" srcOrd="0" destOrd="0" presId="urn:microsoft.com/office/officeart/2005/8/layout/hChevron3"/>
    <dgm:cxn modelId="{E9C8D94B-E7BD-6C41-B463-D6CC43935550}" srcId="{26F8021D-5BBD-F746-8A94-20119C8F1024}" destId="{BA65311A-AE40-A942-885D-1046E044A4A0}" srcOrd="2" destOrd="0" parTransId="{174F8EF2-ACDC-794C-BD2B-0EDBE1A980DB}" sibTransId="{B013C23C-CEFB-CC44-9824-1BD781602DAB}"/>
    <dgm:cxn modelId="{3EB6C855-A401-024C-A265-305830A8950A}" srcId="{26F8021D-5BBD-F746-8A94-20119C8F1024}" destId="{86E3BC56-8F2F-6E4B-B1FF-55D67EC8229A}" srcOrd="0" destOrd="0" parTransId="{3073C974-52A3-024E-9402-BC26CF186EC3}" sibTransId="{B0ADDA55-8C89-304B-8EBA-39F415C02468}"/>
    <dgm:cxn modelId="{3D8BA672-E2C0-AB4D-8F8E-14363A4C9D0C}" type="presOf" srcId="{26F8021D-5BBD-F746-8A94-20119C8F1024}" destId="{06D37CD6-9850-2D4B-A8C9-387D0E5205E6}" srcOrd="0" destOrd="0" presId="urn:microsoft.com/office/officeart/2005/8/layout/hChevron3"/>
    <dgm:cxn modelId="{97F43A81-2B0F-E84E-B4FA-1B8CB915F299}" type="presOf" srcId="{7DC4AE92-8FDA-CB4C-BC9D-F14C43D553AA}" destId="{B66FF9E8-B959-424C-B65D-73C07BC1D1F4}" srcOrd="0" destOrd="0" presId="urn:microsoft.com/office/officeart/2005/8/layout/hChevron3"/>
    <dgm:cxn modelId="{007A7DD0-43AC-4047-9943-225A0D749663}" srcId="{26F8021D-5BBD-F746-8A94-20119C8F1024}" destId="{7DC4AE92-8FDA-CB4C-BC9D-F14C43D553AA}" srcOrd="1" destOrd="0" parTransId="{6A0FBA3B-092A-8346-B58D-44B3A940A76C}" sibTransId="{B29FD8F2-B68A-ED42-8D74-10D3C03E3425}"/>
    <dgm:cxn modelId="{4CD1D2FC-F949-A740-B4E6-19A5DB996A04}" type="presOf" srcId="{86E3BC56-8F2F-6E4B-B1FF-55D67EC8229A}" destId="{D7F7DDDA-682F-314D-B8B4-7BE419C7133F}" srcOrd="0" destOrd="0" presId="urn:microsoft.com/office/officeart/2005/8/layout/hChevron3"/>
    <dgm:cxn modelId="{5C2164E8-0432-6541-AA4A-6E4EFA9391A5}" type="presParOf" srcId="{06D37CD6-9850-2D4B-A8C9-387D0E5205E6}" destId="{D7F7DDDA-682F-314D-B8B4-7BE419C7133F}" srcOrd="0" destOrd="0" presId="urn:microsoft.com/office/officeart/2005/8/layout/hChevron3"/>
    <dgm:cxn modelId="{222F4C40-ED4C-1348-9A2D-DA976C61A345}" type="presParOf" srcId="{06D37CD6-9850-2D4B-A8C9-387D0E5205E6}" destId="{A818C45F-85C1-D949-BFD9-24C62AED240E}" srcOrd="1" destOrd="0" presId="urn:microsoft.com/office/officeart/2005/8/layout/hChevron3"/>
    <dgm:cxn modelId="{B7648040-55B8-8F47-8400-F89314B73CFC}" type="presParOf" srcId="{06D37CD6-9850-2D4B-A8C9-387D0E5205E6}" destId="{B66FF9E8-B959-424C-B65D-73C07BC1D1F4}" srcOrd="2" destOrd="0" presId="urn:microsoft.com/office/officeart/2005/8/layout/hChevron3"/>
    <dgm:cxn modelId="{0582416E-09BB-BD4A-8791-A278414503AC}" type="presParOf" srcId="{06D37CD6-9850-2D4B-A8C9-387D0E5205E6}" destId="{267E4113-69DB-054B-9410-E378D395423F}" srcOrd="3" destOrd="0" presId="urn:microsoft.com/office/officeart/2005/8/layout/hChevron3"/>
    <dgm:cxn modelId="{142D1DFB-0662-374C-90F7-45C1BF9B9BD3}" type="presParOf" srcId="{06D37CD6-9850-2D4B-A8C9-387D0E5205E6}" destId="{40D43D8B-ED98-884B-8B92-710099D27DFC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F7DDDA-682F-314D-B8B4-7BE419C7133F}">
      <dsp:nvSpPr>
        <dsp:cNvPr id="0" name=""/>
        <dsp:cNvSpPr/>
      </dsp:nvSpPr>
      <dsp:spPr>
        <a:xfrm>
          <a:off x="4132" y="2058135"/>
          <a:ext cx="3613985" cy="1445594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342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Defined radar is set.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eg.</a:t>
          </a:r>
          <a:r>
            <a:rPr lang="en-US" sz="1300" kern="1200" dirty="0"/>
            <a:t>, 1/2 mile radius from parent location in a situation where a child is playing in the neighborhood </a:t>
          </a:r>
        </a:p>
      </dsp:txBody>
      <dsp:txXfrm>
        <a:off x="4132" y="2058135"/>
        <a:ext cx="3252587" cy="1445594"/>
      </dsp:txXfrm>
    </dsp:sp>
    <dsp:sp modelId="{B66FF9E8-B959-424C-B65D-73C07BC1D1F4}">
      <dsp:nvSpPr>
        <dsp:cNvPr id="0" name=""/>
        <dsp:cNvSpPr/>
      </dsp:nvSpPr>
      <dsp:spPr>
        <a:xfrm>
          <a:off x="2895320" y="2058135"/>
          <a:ext cx="3613985" cy="144559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Child device sends location update to database continuously </a:t>
          </a:r>
        </a:p>
      </dsp:txBody>
      <dsp:txXfrm>
        <a:off x="3618117" y="2058135"/>
        <a:ext cx="2168391" cy="1445594"/>
      </dsp:txXfrm>
    </dsp:sp>
    <dsp:sp modelId="{40D43D8B-ED98-884B-8B92-710099D27DFC}">
      <dsp:nvSpPr>
        <dsp:cNvPr id="0" name=""/>
        <dsp:cNvSpPr/>
      </dsp:nvSpPr>
      <dsp:spPr>
        <a:xfrm>
          <a:off x="5786509" y="2058135"/>
          <a:ext cx="3613985" cy="144559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Parent device receives an alert if the child location is out of the set radar</a:t>
          </a:r>
        </a:p>
      </dsp:txBody>
      <dsp:txXfrm>
        <a:off x="6509306" y="2058135"/>
        <a:ext cx="2168391" cy="14455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23A711-5F0F-BA4D-8BB9-CC7374C910D7}" type="datetimeFigureOut">
              <a:rPr lang="en-US" smtClean="0"/>
              <a:t>12/3/22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DFC9F-8BD2-384B-9541-BF3D5D041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569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DFC9F-8BD2-384B-9541-BF3D5D0414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16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12/3/22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9701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12/3/22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924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12/3/22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976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12/3/22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06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12/3/22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226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12/3/22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460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12/3/22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7108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12/3/22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041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12/3/22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588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12/3/22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09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12/3/22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114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12/3/22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345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F7D8C8B-3950-DD4F-87CA-37C943423C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Google DSC NU - Hackathon ‘22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F5B8510-4C3D-2286-A7E9-EA6110B458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/>
              <a:t>Ferran</a:t>
            </a:r>
            <a:r>
              <a:rPr lang="en-US" dirty="0"/>
              <a:t> </a:t>
            </a:r>
            <a:r>
              <a:rPr lang="en-US" dirty="0" err="1"/>
              <a:t>Sulaiman</a:t>
            </a:r>
            <a:r>
              <a:rPr lang="en-US" dirty="0"/>
              <a:t>	Priya </a:t>
            </a:r>
            <a:r>
              <a:rPr lang="en-US" dirty="0" err="1"/>
              <a:t>Mathanagopal</a:t>
            </a:r>
            <a:endParaRPr lang="en-US" dirty="0"/>
          </a:p>
          <a:p>
            <a:r>
              <a:rPr lang="en-US" dirty="0"/>
              <a:t>Raj </a:t>
            </a:r>
            <a:r>
              <a:rPr lang="en-US" dirty="0" err="1"/>
              <a:t>Sudharshan</a:t>
            </a:r>
            <a:r>
              <a:rPr lang="en-US" dirty="0"/>
              <a:t>	</a:t>
            </a:r>
            <a:r>
              <a:rPr lang="en-US" dirty="0" err="1"/>
              <a:t>Sonal</a:t>
            </a:r>
            <a:r>
              <a:rPr lang="en-US" dirty="0"/>
              <a:t> </a:t>
            </a:r>
            <a:r>
              <a:rPr lang="en-US" dirty="0" err="1"/>
              <a:t>Gurav</a:t>
            </a:r>
            <a:endParaRPr lang="en-US" dirty="0"/>
          </a:p>
          <a:p>
            <a:r>
              <a:rPr lang="en-US" dirty="0"/>
              <a:t>Umang </a:t>
            </a:r>
            <a:r>
              <a:rPr lang="en-US" dirty="0" err="1"/>
              <a:t>Barot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446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D85C6-EAC7-C8C2-DEF9-FCEEAFE97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755" y="2464658"/>
            <a:ext cx="8770571" cy="134526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Every 40 seconds, a child goes missing or is abducted in the United States.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1ACBD9-BEE4-15A1-522F-7EEA1063BE88}"/>
              </a:ext>
            </a:extLst>
          </p:cNvPr>
          <p:cNvSpPr txBox="1"/>
          <p:nvPr/>
        </p:nvSpPr>
        <p:spPr>
          <a:xfrm>
            <a:off x="1069767" y="6039391"/>
            <a:ext cx="10514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effectLst/>
                <a:latin typeface="Times New Roman" panose="02020603050405020304" pitchFamily="18" charset="0"/>
              </a:rPr>
              <a:t>*Missing Abducted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(n.d.). https://</a:t>
            </a:r>
            <a:r>
              <a:rPr lang="en-US" sz="1800" dirty="0" err="1">
                <a:effectLst/>
                <a:latin typeface="Times New Roman" panose="02020603050405020304" pitchFamily="18" charset="0"/>
              </a:rPr>
              <a:t>childsafety.losangelescriminallawyer.pro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/missing-and-abducted-</a:t>
            </a:r>
            <a:r>
              <a:rPr lang="en-US" sz="1800" dirty="0" err="1">
                <a:effectLst/>
                <a:latin typeface="Times New Roman" panose="02020603050405020304" pitchFamily="18" charset="0"/>
              </a:rPr>
              <a:t>children.html</a:t>
            </a:r>
            <a:endParaRPr lang="en-US" sz="1800" dirty="0">
              <a:effectLst/>
              <a:latin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233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 city with many tall buildings&#10;&#10;Description automatically generated with low confidence">
            <a:extLst>
              <a:ext uri="{FF2B5EF4-FFF2-40B4-BE49-F238E27FC236}">
                <a16:creationId xmlns:a16="http://schemas.microsoft.com/office/drawing/2014/main" id="{A9F94AA6-5C08-3878-C800-181C298CEB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22C94D-AA2D-9F29-6E0E-2C08FD3DD0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346268"/>
            <a:ext cx="5618431" cy="32852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OnTrack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A842C7-BED2-BD38-2C99-11392CAEB9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080" y="4631475"/>
            <a:ext cx="5588349" cy="1150200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Location-based Emergency Alert System that instantaneously alerts a parent when a child steps out of a defined radar</a:t>
            </a:r>
          </a:p>
        </p:txBody>
      </p:sp>
    </p:spTree>
    <p:extLst>
      <p:ext uri="{BB962C8B-B14F-4D97-AF65-F5344CB8AC3E}">
        <p14:creationId xmlns:p14="http://schemas.microsoft.com/office/powerpoint/2010/main" val="3958381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2954D-5C4C-2C2E-9C64-04C21DFD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0606" y="3429000"/>
            <a:ext cx="8770571" cy="1345269"/>
          </a:xfrm>
        </p:spPr>
        <p:txBody>
          <a:bodyPr>
            <a:normAutofit fontScale="90000"/>
          </a:bodyPr>
          <a:lstStyle/>
          <a:p>
            <a:r>
              <a:rPr lang="en-US" dirty="0"/>
              <a:t>OnTrack is a location-based Emergency Alert System that instantaneously alerts a parent when a child steps out of a defined radar</a:t>
            </a:r>
          </a:p>
        </p:txBody>
      </p:sp>
    </p:spTree>
    <p:extLst>
      <p:ext uri="{BB962C8B-B14F-4D97-AF65-F5344CB8AC3E}">
        <p14:creationId xmlns:p14="http://schemas.microsoft.com/office/powerpoint/2010/main" val="954172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CAC89-04B4-46A5-7A5A-4A0457A16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9874E85-D22F-D5BA-62CD-9E6B0DC524BF}"/>
              </a:ext>
            </a:extLst>
          </p:cNvPr>
          <p:cNvSpPr txBox="1">
            <a:spLocks/>
          </p:cNvSpPr>
          <p:nvPr/>
        </p:nvSpPr>
        <p:spPr>
          <a:xfrm>
            <a:off x="1920240" y="1966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AF3C0C20-0B3E-2D9B-A8A0-2C659D4325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9700252"/>
              </p:ext>
            </p:extLst>
          </p:nvPr>
        </p:nvGraphicFramePr>
        <p:xfrm>
          <a:off x="1753703" y="1296135"/>
          <a:ext cx="9404627" cy="55618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94123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A3C9F-D843-DF07-A7E2-028ECFDD4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90C868-218B-6561-20E3-60BC41545FE1}"/>
              </a:ext>
            </a:extLst>
          </p:cNvPr>
          <p:cNvSpPr txBox="1">
            <a:spLocks/>
          </p:cNvSpPr>
          <p:nvPr/>
        </p:nvSpPr>
        <p:spPr>
          <a:xfrm>
            <a:off x="1920239" y="2083731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i="1" dirty="0">
                <a:effectLst/>
                <a:latin typeface="Times New Roman" panose="02020603050405020304" pitchFamily="18" charset="0"/>
              </a:rPr>
              <a:t>Missing Abducted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. (n.d.). https://</a:t>
            </a:r>
            <a:r>
              <a:rPr lang="en-US" sz="1800" dirty="0" err="1">
                <a:effectLst/>
                <a:latin typeface="Times New Roman" panose="02020603050405020304" pitchFamily="18" charset="0"/>
              </a:rPr>
              <a:t>childsafety.losangelescriminallawyer.pro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/missing-and-abducted-</a:t>
            </a:r>
            <a:r>
              <a:rPr lang="en-US" sz="1800" dirty="0" err="1">
                <a:effectLst/>
                <a:latin typeface="Times New Roman" panose="02020603050405020304" pitchFamily="18" charset="0"/>
              </a:rPr>
              <a:t>children.html</a:t>
            </a:r>
            <a:endParaRPr lang="en-US" sz="1800" dirty="0"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952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ketchLinesVTI">
  <a:themeElements>
    <a:clrScheme name="AnalogousFromLightSeedRightStep">
      <a:dk1>
        <a:srgbClr val="000000"/>
      </a:dk1>
      <a:lt1>
        <a:srgbClr val="FFFFFF"/>
      </a:lt1>
      <a:dk2>
        <a:srgbClr val="242A41"/>
      </a:dk2>
      <a:lt2>
        <a:srgbClr val="E2E4E8"/>
      </a:lt2>
      <a:accent1>
        <a:srgbClr val="B89D76"/>
      </a:accent1>
      <a:accent2>
        <a:srgbClr val="A4A46C"/>
      </a:accent2>
      <a:accent3>
        <a:srgbClr val="95A77B"/>
      </a:accent3>
      <a:accent4>
        <a:srgbClr val="7BAC72"/>
      </a:accent4>
      <a:accent5>
        <a:srgbClr val="7FAC8B"/>
      </a:accent5>
      <a:accent6>
        <a:srgbClr val="71AB98"/>
      </a:accent6>
      <a:hlink>
        <a:srgbClr val="6582A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</TotalTime>
  <Words>170</Words>
  <Application>Microsoft Macintosh PowerPoint</Application>
  <PresentationFormat>Widescreen</PresentationFormat>
  <Paragraphs>18</Paragraphs>
  <Slides>6</Slides>
  <Notes>1</Notes>
  <HiddenSlides>1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Meiryo</vt:lpstr>
      <vt:lpstr>Calibri</vt:lpstr>
      <vt:lpstr>Corbel</vt:lpstr>
      <vt:lpstr>Times New Roman</vt:lpstr>
      <vt:lpstr>SketchLinesVTI</vt:lpstr>
      <vt:lpstr>Google DSC NU - Hackathon ‘22</vt:lpstr>
      <vt:lpstr>Every 40 seconds, a child goes missing or is abducted in the United States. </vt:lpstr>
      <vt:lpstr>OnTrack</vt:lpstr>
      <vt:lpstr>OnTrack is a location-based Emergency Alert System that instantaneously alerts a parent when a child steps out of a defined radar</vt:lpstr>
      <vt:lpstr>How it Works?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OnTrack</dc:title>
  <dc:creator>Priya Mathanagopal</dc:creator>
  <cp:lastModifiedBy>Priya Mathanagopal</cp:lastModifiedBy>
  <cp:revision>4</cp:revision>
  <dcterms:created xsi:type="dcterms:W3CDTF">2022-12-04T04:11:00Z</dcterms:created>
  <dcterms:modified xsi:type="dcterms:W3CDTF">2022-12-04T17:38:17Z</dcterms:modified>
</cp:coreProperties>
</file>

<file path=docProps/thumbnail.jpeg>
</file>